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84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2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2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1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68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4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2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9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5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44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26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57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954EB-709A-4BC8-B1D7-402CA5DAA3E6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9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704975"/>
            <a:ext cx="62293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22201" y="3992578"/>
            <a:ext cx="54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CEJ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257300"/>
            <a:ext cx="59055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1141570">
            <a:off x="3657600" y="3548958"/>
            <a:ext cx="2263366" cy="488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209675"/>
            <a:ext cx="58102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15620" y="5920966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낮다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높다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243013"/>
            <a:ext cx="66198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041964" y="2634558"/>
            <a:ext cx="3159660" cy="470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171575"/>
            <a:ext cx="61150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887281">
            <a:off x="3838669" y="3720974"/>
            <a:ext cx="2770361" cy="534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81025"/>
            <a:ext cx="6553200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778499">
            <a:off x="3702869" y="5078996"/>
            <a:ext cx="4137434" cy="407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183" y="360442"/>
            <a:ext cx="5581650" cy="58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542" y="360442"/>
            <a:ext cx="5800725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824094">
            <a:off x="6744832" y="4146488"/>
            <a:ext cx="3992578" cy="39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1290638"/>
            <a:ext cx="631507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990565">
            <a:off x="3331675" y="3150606"/>
            <a:ext cx="2996697" cy="407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1281113"/>
            <a:ext cx="62674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1292143">
            <a:off x="3376943" y="2772992"/>
            <a:ext cx="2344847" cy="552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8" y="1295400"/>
            <a:ext cx="53054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991553">
            <a:off x="4137433" y="4209862"/>
            <a:ext cx="2027976" cy="715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1281113"/>
            <a:ext cx="608647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58424" y="2770360"/>
            <a:ext cx="2897109" cy="55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3" y="1276350"/>
            <a:ext cx="471487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535786" y="3865830"/>
            <a:ext cx="2218099" cy="570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395413"/>
            <a:ext cx="575310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961303">
            <a:off x="3739081" y="3193610"/>
            <a:ext cx="3096285" cy="470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728788"/>
            <a:ext cx="62198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22201" y="39925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검증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1262063"/>
            <a:ext cx="59721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830465">
            <a:off x="4046899" y="3847723"/>
            <a:ext cx="2553077" cy="434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1362075"/>
            <a:ext cx="64674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2333" y="5939073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20, 10, </a:t>
            </a:r>
            <a:r>
              <a:rPr lang="ko-KR" altLang="en-US" dirty="0" smtClean="0">
                <a:solidFill>
                  <a:srgbClr val="FF0000"/>
                </a:solidFill>
              </a:rPr>
              <a:t>주간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1252538"/>
            <a:ext cx="44291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815592">
            <a:off x="4535786" y="4372824"/>
            <a:ext cx="3223034" cy="552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223963"/>
            <a:ext cx="647700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739340">
            <a:off x="3882427" y="4378599"/>
            <a:ext cx="4427144" cy="543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295400"/>
            <a:ext cx="66008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912723">
            <a:off x="3929204" y="4390931"/>
            <a:ext cx="3675707" cy="479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661988"/>
            <a:ext cx="603885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796774">
            <a:off x="4427145" y="5196689"/>
            <a:ext cx="1475714" cy="506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10</Words>
  <Application>Microsoft Office PowerPoint</Application>
  <PresentationFormat>사용자 지정</PresentationFormat>
  <Paragraphs>4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Heejeoung Park</dc:creator>
  <cp:lastModifiedBy>gangmo.an</cp:lastModifiedBy>
  <cp:revision>12</cp:revision>
  <dcterms:created xsi:type="dcterms:W3CDTF">2022-06-10T07:00:35Z</dcterms:created>
  <dcterms:modified xsi:type="dcterms:W3CDTF">2022-07-28T07:57:31Z</dcterms:modified>
</cp:coreProperties>
</file>